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2"/>
  </p:normalViewPr>
  <p:slideViewPr>
    <p:cSldViewPr snapToGrid="0" showGuides="1">
      <p:cViewPr varScale="1">
        <p:scale>
          <a:sx n="79" d="100"/>
          <a:sy n="79" d="100"/>
        </p:scale>
        <p:origin x="232" y="6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544E-36AA-A43E-013C-C08A34DDA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6B4FB-7A8F-2DF5-2B43-A30D32854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061AD-C103-B0DD-DE6C-81BD763BA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9366-BB06-364E-B5C3-0D752C4583DA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C1683-3A26-3787-DB7D-F2CF8A83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53149-B988-2EDC-1565-D9B6518EF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AFE9-3B7B-E041-A912-F617910B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8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8B7D-28EB-79E2-8ACF-C58130D78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CE83D-6F31-0DEB-82EE-2C3396034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8381F-0ADF-9766-DA49-DB2C321A2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9366-BB06-364E-B5C3-0D752C4583DA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7856D-BADF-7C9F-8749-94B35530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8F9D7-0373-DFF9-2BDD-905B1CCC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AFE9-3B7B-E041-A912-F617910B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4186D4-6CFF-4C02-00E7-EDCADA07C6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FB0B2E-15D6-0630-117A-D0C826B0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C2935-7249-287C-1429-C551C0ED5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9366-BB06-364E-B5C3-0D752C4583DA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38A83-5D67-A5F8-3E0B-DDAA5D279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A4C14-BFB8-8F86-D69D-A5D86CA32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AFE9-3B7B-E041-A912-F617910B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8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2850F-FE52-A3ED-FB2F-6E0A9F6BD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DDE6D-F4A9-AF2F-4020-0E164198F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79065-74DE-928E-38AB-13DE8F9AB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9366-BB06-364E-B5C3-0D752C4583DA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3B32F-095B-8E35-9593-5093088E2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BD1B9-2ECF-ABA3-3917-C5757013C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AFE9-3B7B-E041-A912-F617910B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6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F2E05-1F3D-3EC8-F824-631EFAAAF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6486A-8327-94C2-B357-0115ACEBE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614D6-F3E7-EFCE-9561-A2FDCF956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9366-BB06-364E-B5C3-0D752C4583DA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2F306-2821-6E8C-3FA8-C91DBFF5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FEAB4-18F2-BCEC-A966-4E5611159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AFE9-3B7B-E041-A912-F617910B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0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45DE4-5A1B-A1B7-0990-7EBFD6FE7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25B01-DF01-5895-D64A-90DC1101E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BF1D7-2631-DFFF-7C89-47BA3DBF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80C34-DFA8-38EA-8876-0BE6EFE65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9366-BB06-364E-B5C3-0D752C4583DA}" type="datetimeFigureOut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7D61E-B7E8-3B9D-D8E0-9C6B8F7A8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F6D50-EF6F-3F82-5125-F69659A7E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AFE9-3B7B-E041-A912-F617910B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8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13694-656C-524A-E176-053F4DFDB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17CD9-5F61-C12C-4AEE-E481987C5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C627D-EED4-98ED-D02E-FA0500B2C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260DF7-AF29-B9B8-1E53-661B75A3CE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BAA73A-11AA-E404-1EC9-54BF7298C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03677B-A082-425B-7F1A-B371733C6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9366-BB06-364E-B5C3-0D752C4583DA}" type="datetimeFigureOut">
              <a:rPr lang="en-US" smtClean="0"/>
              <a:t>3/26/24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10B0AF-3353-04F5-A0D4-5F1342509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48D8A2-B89C-EC8C-56E9-EC1FDCE90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AFE9-3B7B-E041-A912-F617910B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9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46AC8-E038-447E-442B-F7E0CB2E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49397-709D-E914-8288-8ECD5CF10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9366-BB06-364E-B5C3-0D752C4583DA}" type="datetimeFigureOut">
              <a:rPr lang="en-US" smtClean="0"/>
              <a:t>3/26/24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E53FBA-7AE1-559F-2C93-7358E296C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AD6C5-DA45-0C4E-30BC-DF804174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AFE9-3B7B-E041-A912-F617910B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1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8C196-DF96-5CC5-0558-785CA72DB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9366-BB06-364E-B5C3-0D752C4583DA}" type="datetimeFigureOut">
              <a:rPr lang="en-US" smtClean="0"/>
              <a:t>3/26/24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C62942-E8A3-24DE-085A-AE3262797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779B0-8736-6351-D66D-492FA98EE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AFE9-3B7B-E041-A912-F617910B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6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24C6-202B-C99D-C02E-88A18B0D2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E2E23-8CCD-8559-53C1-1C5C48431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2E4B0-D4C9-7A7D-4FB7-36DDDA788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6284E-4871-0497-12EE-2FD183819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9366-BB06-364E-B5C3-0D752C4583DA}" type="datetimeFigureOut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06025-4B80-2F1C-59D0-7212009EE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F492D-3E77-4080-F4CF-46F4BF21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AFE9-3B7B-E041-A912-F617910B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8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ACE5D-72AD-2FAC-882A-212B5E58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8BF98D-6CDE-4E48-758E-B13460145E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AADD3-FDBF-8BB0-BA08-35AE9BE43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9BFA0-D7ED-51CC-4EB8-32E048B09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9366-BB06-364E-B5C3-0D752C4583DA}" type="datetimeFigureOut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52E66-AFAC-CAED-17F9-B20A7CB71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2CFF81-AF40-DD53-80C8-97D87626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AFE9-3B7B-E041-A912-F617910B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0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050747-F572-EACE-023C-1B73206A0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D7E0B-CF0F-138E-7B97-9A30C6ADA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DDDE4-8A47-9039-10D2-669774A697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869366-BB06-364E-B5C3-0D752C4583DA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25759-EC93-145A-6143-CAA557830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FF02C-90DE-8896-B27D-DD6F98438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5AAFE9-3B7B-E041-A912-F617910B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4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772F8-8BA0-CC28-B76C-6E1A7BC9A3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E55DE-5D33-F5F8-E9CA-8D25B01805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1F50B2FC-0D55-C0C8-7676-F56DD38D0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" y="0"/>
            <a:ext cx="12188190" cy="6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90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pernal</dc:creator>
  <cp:lastModifiedBy>nicole pernal</cp:lastModifiedBy>
  <cp:revision>1</cp:revision>
  <dcterms:created xsi:type="dcterms:W3CDTF">2024-03-26T17:17:33Z</dcterms:created>
  <dcterms:modified xsi:type="dcterms:W3CDTF">2024-03-26T17:18:48Z</dcterms:modified>
</cp:coreProperties>
</file>