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92"/>
  </p:normalViewPr>
  <p:slideViewPr>
    <p:cSldViewPr snapToGrid="0" showGuides="1">
      <p:cViewPr varScale="1">
        <p:scale>
          <a:sx n="79" d="100"/>
          <a:sy n="79" d="100"/>
        </p:scale>
        <p:origin x="232" y="68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A67797-BE00-85CE-DAE2-8A6D3741CE9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C32F07C-0ED4-AD72-4E77-760BE708074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DB75D95-BBC9-25EA-6995-9447070B53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87091D-CA24-3941-95AE-A3C3C642C68E}" type="datetimeFigureOut">
              <a:rPr lang="en-US" smtClean="0"/>
              <a:t>3/26/24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C8A728-8656-9757-C219-99BF56D782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865BC69-856B-4261-E6F1-92BECC31DB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BCAAB1-859C-CB4E-B6FE-4D5D61E799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61380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47F59B-7F13-129E-3E11-D26696A1F3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14764D2-1AE5-2297-62A9-613A1D5AF08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7982858-4F41-889E-6667-03BD4EC014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87091D-CA24-3941-95AE-A3C3C642C68E}" type="datetimeFigureOut">
              <a:rPr lang="en-US" smtClean="0"/>
              <a:t>3/26/24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601AC7-4447-CEFC-4497-0D89A3AF45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D3ED593-F715-CC7F-900F-B00C0107C0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BCAAB1-859C-CB4E-B6FE-4D5D61E799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70089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5F8B4F2-B1F3-9D14-0E1B-DDF34CE83CF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4387E57-2AD5-CFE2-6445-4A70F219067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A5A8FE-E087-FCCE-601A-FFCF6DCE22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87091D-CA24-3941-95AE-A3C3C642C68E}" type="datetimeFigureOut">
              <a:rPr lang="en-US" smtClean="0"/>
              <a:t>3/26/24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DFD89CF-7BA6-78E3-31BE-2C28E53AB8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61623A-8563-62FC-2F84-98474FA650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BCAAB1-859C-CB4E-B6FE-4D5D61E799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07062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17066D-1F6F-D96B-17BA-CF8CB06A58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699416-E145-A189-1F85-C1F43E1D5E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9B5A5E-B5DC-722B-0277-4FAC7753CA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87091D-CA24-3941-95AE-A3C3C642C68E}" type="datetimeFigureOut">
              <a:rPr lang="en-US" smtClean="0"/>
              <a:t>3/26/24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693A55-2D22-65AB-1553-C7C0B4E66C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C31463-608D-81E5-BEF0-319B0E1C12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BCAAB1-859C-CB4E-B6FE-4D5D61E799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97491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AEE1C3-CFE9-B019-86CB-7929FC63F3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14D4260-DED2-F3ED-EAA9-C7DE885F05E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FC049C-C94A-D779-0780-5C16E1A236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87091D-CA24-3941-95AE-A3C3C642C68E}" type="datetimeFigureOut">
              <a:rPr lang="en-US" smtClean="0"/>
              <a:t>3/26/24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2991AF-2465-0C30-8EB2-FA6A75DEAC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DAAB993-2F4F-C9D8-A69A-83FA0B23CC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BCAAB1-859C-CB4E-B6FE-4D5D61E799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85805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87EA86-1006-E228-5611-27E321518E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372452-62FB-A9EE-9912-AD2C9BCE166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6158A06-7959-ED38-B9C2-6794CD9DC92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15D0F9B-675E-DA74-E8E9-67385977E5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87091D-CA24-3941-95AE-A3C3C642C68E}" type="datetimeFigureOut">
              <a:rPr lang="en-US" smtClean="0"/>
              <a:t>3/26/24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8407E02-B1F8-4EFA-F352-4418B790A1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7EF97C8-3852-04B6-E311-8DABD454B8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BCAAB1-859C-CB4E-B6FE-4D5D61E799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80854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4CD90A-E7C4-CBFD-B9E5-62EE79DB12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78B00B8-2825-9C2F-E5CC-A3EDEA9816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A468AE4-F945-15E2-0AA1-19961759DD0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237910A-4E00-88ED-E1CC-EB1B28A6B0E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660AED2-070D-F654-7D5A-9D3CA23EE0D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76387EF-0680-CBA9-A4B3-BCBC48577C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87091D-CA24-3941-95AE-A3C3C642C68E}" type="datetimeFigureOut">
              <a:rPr lang="en-US" smtClean="0"/>
              <a:t>3/26/24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816C562-847C-EFCF-A405-0F21FD9508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738DDED-4FF4-7E7F-71EB-F5F4D06950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BCAAB1-859C-CB4E-B6FE-4D5D61E799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41881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64B4B2-08A5-ED56-CFCD-41081BDB07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13B2B80-7F1A-6680-6B42-6E03949451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87091D-CA24-3941-95AE-A3C3C642C68E}" type="datetimeFigureOut">
              <a:rPr lang="en-US" smtClean="0"/>
              <a:t>3/26/24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FB763E2-E043-ABAE-14C6-DD5CC1ADEE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0DB0785-BF09-6245-05D4-25FFC6A3D5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BCAAB1-859C-CB4E-B6FE-4D5D61E799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91794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A035E08-145D-790A-855A-F24B05F54F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87091D-CA24-3941-95AE-A3C3C642C68E}" type="datetimeFigureOut">
              <a:rPr lang="en-US" smtClean="0"/>
              <a:t>3/26/24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1E9A001-E010-9494-AF5A-B8F8DD86E3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5B9985F-CE7F-009C-06A7-0E9B427BF1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BCAAB1-859C-CB4E-B6FE-4D5D61E799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30174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1660A5-F005-6246-9746-27D37305F1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51B623-BC3C-FAEF-B509-30FD4D2389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15F1BC9-4AFD-8CA3-4353-5837396AA50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968B526-F458-C196-095C-AE6A63E247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87091D-CA24-3941-95AE-A3C3C642C68E}" type="datetimeFigureOut">
              <a:rPr lang="en-US" smtClean="0"/>
              <a:t>3/26/24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2281285-4500-3660-7B31-AF8A8502C7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CBD926-8032-D0EB-B25A-87A64DCA79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BCAAB1-859C-CB4E-B6FE-4D5D61E799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95619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691D45-87C6-3630-4527-7CD7FDE82B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C13E860-9C5E-DE03-5CBC-C8E8B7BAD02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EF200E1-4396-AF8A-9CFF-34B2CDE9FF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9594CA9-C14B-6D5A-DA52-6EB08F83D3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87091D-CA24-3941-95AE-A3C3C642C68E}" type="datetimeFigureOut">
              <a:rPr lang="en-US" smtClean="0"/>
              <a:t>3/26/24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64D2E23-D187-50B8-C963-1D9A2C4C70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2470B5B-6E12-FDE3-C8D5-75C90B78D3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BCAAB1-859C-CB4E-B6FE-4D5D61E799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68366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4224043-C561-CCA6-3CE4-38022E64F7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74C3142-57F1-588D-7C91-9D64642E08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F0F84BD-D59B-E717-CC78-1C085494FDF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A87091D-CA24-3941-95AE-A3C3C642C68E}" type="datetimeFigureOut">
              <a:rPr lang="en-US" smtClean="0"/>
              <a:t>3/26/24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2671543-060C-BD1B-3B6C-17C74111D51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D9A6358-BEDE-94B5-6A2E-7EADF6F602F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4BCAAB1-859C-CB4E-B6FE-4D5D61E799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38113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FD02ED-FBA6-2A1D-373B-002BF389BA5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90EA896-4C37-26B6-9880-BC9F6C85233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group of people holding hands&#10;&#10;Description automatically generated">
            <a:extLst>
              <a:ext uri="{FF2B5EF4-FFF2-40B4-BE49-F238E27FC236}">
                <a16:creationId xmlns:a16="http://schemas.microsoft.com/office/drawing/2014/main" id="{2EEEBD09-ADF2-A9CE-6A02-704D74F5C8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377057" cy="6962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698850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Macintosh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nicole pernal</dc:creator>
  <cp:lastModifiedBy>nicole pernal</cp:lastModifiedBy>
  <cp:revision>1</cp:revision>
  <dcterms:created xsi:type="dcterms:W3CDTF">2024-03-26T17:04:43Z</dcterms:created>
  <dcterms:modified xsi:type="dcterms:W3CDTF">2024-03-26T17:05:27Z</dcterms:modified>
</cp:coreProperties>
</file>