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71"/>
    <p:restoredTop sz="94702"/>
  </p:normalViewPr>
  <p:slideViewPr>
    <p:cSldViewPr snapToGrid="0" showGuides="1">
      <p:cViewPr varScale="1">
        <p:scale>
          <a:sx n="108" d="100"/>
          <a:sy n="108" d="100"/>
        </p:scale>
        <p:origin x="1432" y="200"/>
      </p:cViewPr>
      <p:guideLst>
        <p:guide orient="horz" pos="216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122363"/>
            <a:ext cx="58293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3602038"/>
            <a:ext cx="51435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922D-DD4D-054B-9568-4C817A40E697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37BA-5026-E241-A34C-04A6D7E9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13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922D-DD4D-054B-9568-4C817A40E697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37BA-5026-E241-A34C-04A6D7E9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014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50544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922D-DD4D-054B-9568-4C817A40E697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37BA-5026-E241-A34C-04A6D7E9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12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922D-DD4D-054B-9568-4C817A40E697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37BA-5026-E241-A34C-04A6D7E9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23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709740"/>
            <a:ext cx="5915025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4589465"/>
            <a:ext cx="591502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922D-DD4D-054B-9568-4C817A40E697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37BA-5026-E241-A34C-04A6D7E9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637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825625"/>
            <a:ext cx="29146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825625"/>
            <a:ext cx="29146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922D-DD4D-054B-9568-4C817A40E697}" type="datetimeFigureOut">
              <a:rPr lang="en-US" smtClean="0"/>
              <a:t>3/26/24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37BA-5026-E241-A34C-04A6D7E9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800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65127"/>
            <a:ext cx="59150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681163"/>
            <a:ext cx="2901255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2505075"/>
            <a:ext cx="290125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1681163"/>
            <a:ext cx="2915543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2505075"/>
            <a:ext cx="291554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922D-DD4D-054B-9568-4C817A40E697}" type="datetimeFigureOut">
              <a:rPr lang="en-US" smtClean="0"/>
              <a:t>3/26/24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37BA-5026-E241-A34C-04A6D7E9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223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922D-DD4D-054B-9568-4C817A40E697}" type="datetimeFigureOut">
              <a:rPr lang="en-US" smtClean="0"/>
              <a:t>3/26/24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37BA-5026-E241-A34C-04A6D7E9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897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922D-DD4D-054B-9568-4C817A40E697}" type="datetimeFigureOut">
              <a:rPr lang="en-US" smtClean="0"/>
              <a:t>3/26/24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37BA-5026-E241-A34C-04A6D7E9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883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57200"/>
            <a:ext cx="2211884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987427"/>
            <a:ext cx="3471863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057400"/>
            <a:ext cx="2211884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922D-DD4D-054B-9568-4C817A40E697}" type="datetimeFigureOut">
              <a:rPr lang="en-US" smtClean="0"/>
              <a:t>3/26/24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37BA-5026-E241-A34C-04A6D7E9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929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57200"/>
            <a:ext cx="2211884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987427"/>
            <a:ext cx="3471863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057400"/>
            <a:ext cx="2211884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922D-DD4D-054B-9568-4C817A40E697}" type="datetimeFigureOut">
              <a:rPr lang="en-US" smtClean="0"/>
              <a:t>3/26/24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37BA-5026-E241-A34C-04A6D7E9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365127"/>
            <a:ext cx="59150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825625"/>
            <a:ext cx="59150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6356352"/>
            <a:ext cx="1543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88922D-DD4D-054B-9568-4C817A40E697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6356352"/>
            <a:ext cx="23145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6356352"/>
            <a:ext cx="1543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ED37BA-5026-E241-A34C-04A6D7E9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489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A8A35-AFB1-ECF9-E5AC-23B8481DC5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C10456-6CD9-D220-9E23-556D87048E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holding hands&#10;&#10;Description automatically generated">
            <a:extLst>
              <a:ext uri="{FF2B5EF4-FFF2-40B4-BE49-F238E27FC236}">
                <a16:creationId xmlns:a16="http://schemas.microsoft.com/office/drawing/2014/main" id="{6D0D9042-46B0-53CE-F15D-C502DEBD8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106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0EA45-8801-9CC1-2058-2D30D98F6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 descr="A poster of two people with a wheelchair&#10;&#10;Description automatically generated">
            <a:extLst>
              <a:ext uri="{FF2B5EF4-FFF2-40B4-BE49-F238E27FC236}">
                <a16:creationId xmlns:a16="http://schemas.microsoft.com/office/drawing/2014/main" id="{B111A11F-8692-2048-464E-3B83AD1795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858000" cy="6858000"/>
          </a:xfrm>
        </p:spPr>
      </p:pic>
    </p:spTree>
    <p:extLst>
      <p:ext uri="{BB962C8B-B14F-4D97-AF65-F5344CB8AC3E}">
        <p14:creationId xmlns:p14="http://schemas.microsoft.com/office/powerpoint/2010/main" val="1864065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05BCD-31F5-7C0D-7B90-F460ABF90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oster of a group of people holding hands&#10;&#10;Description automatically generated">
            <a:extLst>
              <a:ext uri="{FF2B5EF4-FFF2-40B4-BE49-F238E27FC236}">
                <a16:creationId xmlns:a16="http://schemas.microsoft.com/office/drawing/2014/main" id="{E4256C2C-D056-9F8F-C841-72E10DFA4A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858000" cy="6858000"/>
          </a:xfrm>
        </p:spPr>
      </p:pic>
    </p:spTree>
    <p:extLst>
      <p:ext uri="{BB962C8B-B14F-4D97-AF65-F5344CB8AC3E}">
        <p14:creationId xmlns:p14="http://schemas.microsoft.com/office/powerpoint/2010/main" val="2952094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7A2D6-F436-EA10-B1F1-814D8FAF2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group of people holding hands&#10;&#10;Description automatically generated">
            <a:extLst>
              <a:ext uri="{FF2B5EF4-FFF2-40B4-BE49-F238E27FC236}">
                <a16:creationId xmlns:a16="http://schemas.microsoft.com/office/drawing/2014/main" id="{4285CF96-1DE9-6173-0813-E34A9BDB7E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858000" cy="6858000"/>
          </a:xfrm>
        </p:spPr>
      </p:pic>
    </p:spTree>
    <p:extLst>
      <p:ext uri="{BB962C8B-B14F-4D97-AF65-F5344CB8AC3E}">
        <p14:creationId xmlns:p14="http://schemas.microsoft.com/office/powerpoint/2010/main" val="3260995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7FC32-1C0C-63D7-6F6E-EB1346F0E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group of people holding hands&#10;&#10;Description automatically generated">
            <a:extLst>
              <a:ext uri="{FF2B5EF4-FFF2-40B4-BE49-F238E27FC236}">
                <a16:creationId xmlns:a16="http://schemas.microsoft.com/office/drawing/2014/main" id="{74B0C2F6-EE7B-DDB6-9C6D-64BC913F7E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858000" cy="6858000"/>
          </a:xfrm>
        </p:spPr>
      </p:pic>
    </p:spTree>
    <p:extLst>
      <p:ext uri="{BB962C8B-B14F-4D97-AF65-F5344CB8AC3E}">
        <p14:creationId xmlns:p14="http://schemas.microsoft.com/office/powerpoint/2010/main" val="3325582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04A17-8F9E-E0EA-E581-FE5F47D76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erson in a wheelchair and a person in a white coat&#10;&#10;Description automatically generated">
            <a:extLst>
              <a:ext uri="{FF2B5EF4-FFF2-40B4-BE49-F238E27FC236}">
                <a16:creationId xmlns:a16="http://schemas.microsoft.com/office/drawing/2014/main" id="{A1A2BAFE-50D8-0A99-67F8-4790688A01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858000" cy="6858000"/>
          </a:xfrm>
        </p:spPr>
      </p:pic>
    </p:spTree>
    <p:extLst>
      <p:ext uri="{BB962C8B-B14F-4D97-AF65-F5344CB8AC3E}">
        <p14:creationId xmlns:p14="http://schemas.microsoft.com/office/powerpoint/2010/main" val="2107093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0</Words>
  <Application>Microsoft Macintosh PowerPoint</Application>
  <PresentationFormat>Custom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pernal</dc:creator>
  <cp:lastModifiedBy>nicole pernal</cp:lastModifiedBy>
  <cp:revision>1</cp:revision>
  <dcterms:created xsi:type="dcterms:W3CDTF">2024-03-26T16:23:47Z</dcterms:created>
  <dcterms:modified xsi:type="dcterms:W3CDTF">2024-03-26T16:58:23Z</dcterms:modified>
</cp:coreProperties>
</file>